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Lst>
  <p:sldSz cx="15122525" cy="21386800"/>
  <p:notesSz cx="7099300" cy="10234613"/>
  <p:embeddedFontLst>
    <p:embeddedFont>
      <p:font typeface="Calibri" panose="020F0502020204030204" pitchFamily="34" charset="0"/>
      <p:regular r:id="rId3"/>
      <p:bold r:id="rId4"/>
      <p:italic r:id="rId5"/>
      <p:boldItalic r:id="rId6"/>
    </p:embeddedFont>
  </p:embeddedFontLst>
  <p:custDataLst>
    <p:tags r:id="rId7"/>
  </p:custDataLst>
  <p:defaultTextStyle>
    <a:defPPr>
      <a:defRPr lang="es-ES"/>
    </a:defPPr>
    <a:lvl1pPr algn="l" defTabSz="2085975" rtl="0" fontAlgn="base">
      <a:spcBef>
        <a:spcPct val="0"/>
      </a:spcBef>
      <a:spcAft>
        <a:spcPct val="0"/>
      </a:spcAft>
      <a:defRPr sz="4100" kern="1200">
        <a:solidFill>
          <a:schemeClr val="tx1"/>
        </a:solidFill>
        <a:latin typeface="Arial" charset="0"/>
        <a:ea typeface="+mn-ea"/>
        <a:cs typeface="Arial" charset="0"/>
      </a:defRPr>
    </a:lvl1pPr>
    <a:lvl2pPr marL="1042988" indent="-585788" algn="l" defTabSz="2085975" rtl="0" fontAlgn="base">
      <a:spcBef>
        <a:spcPct val="0"/>
      </a:spcBef>
      <a:spcAft>
        <a:spcPct val="0"/>
      </a:spcAft>
      <a:defRPr sz="4100" kern="1200">
        <a:solidFill>
          <a:schemeClr val="tx1"/>
        </a:solidFill>
        <a:latin typeface="Arial" charset="0"/>
        <a:ea typeface="+mn-ea"/>
        <a:cs typeface="Arial" charset="0"/>
      </a:defRPr>
    </a:lvl2pPr>
    <a:lvl3pPr marL="2085975" indent="-1171575" algn="l" defTabSz="2085975" rtl="0" fontAlgn="base">
      <a:spcBef>
        <a:spcPct val="0"/>
      </a:spcBef>
      <a:spcAft>
        <a:spcPct val="0"/>
      </a:spcAft>
      <a:defRPr sz="4100" kern="1200">
        <a:solidFill>
          <a:schemeClr val="tx1"/>
        </a:solidFill>
        <a:latin typeface="Arial" charset="0"/>
        <a:ea typeface="+mn-ea"/>
        <a:cs typeface="Arial" charset="0"/>
      </a:defRPr>
    </a:lvl3pPr>
    <a:lvl4pPr marL="3128963" indent="-1757363" algn="l" defTabSz="2085975" rtl="0" fontAlgn="base">
      <a:spcBef>
        <a:spcPct val="0"/>
      </a:spcBef>
      <a:spcAft>
        <a:spcPct val="0"/>
      </a:spcAft>
      <a:defRPr sz="4100" kern="1200">
        <a:solidFill>
          <a:schemeClr val="tx1"/>
        </a:solidFill>
        <a:latin typeface="Arial" charset="0"/>
        <a:ea typeface="+mn-ea"/>
        <a:cs typeface="Arial" charset="0"/>
      </a:defRPr>
    </a:lvl4pPr>
    <a:lvl5pPr marL="4171950" indent="-2343150" algn="l" defTabSz="2085975" rtl="0" fontAlgn="base">
      <a:spcBef>
        <a:spcPct val="0"/>
      </a:spcBef>
      <a:spcAft>
        <a:spcPct val="0"/>
      </a:spcAft>
      <a:defRPr sz="4100" kern="1200">
        <a:solidFill>
          <a:schemeClr val="tx1"/>
        </a:solidFill>
        <a:latin typeface="Arial" charset="0"/>
        <a:ea typeface="+mn-ea"/>
        <a:cs typeface="Arial" charset="0"/>
      </a:defRPr>
    </a:lvl5pPr>
    <a:lvl6pPr marL="2286000" algn="l" defTabSz="914400" rtl="0" eaLnBrk="1" latinLnBrk="0" hangingPunct="1">
      <a:defRPr sz="4100" kern="1200">
        <a:solidFill>
          <a:schemeClr val="tx1"/>
        </a:solidFill>
        <a:latin typeface="Arial" charset="0"/>
        <a:ea typeface="+mn-ea"/>
        <a:cs typeface="Arial" charset="0"/>
      </a:defRPr>
    </a:lvl6pPr>
    <a:lvl7pPr marL="2743200" algn="l" defTabSz="914400" rtl="0" eaLnBrk="1" latinLnBrk="0" hangingPunct="1">
      <a:defRPr sz="4100" kern="1200">
        <a:solidFill>
          <a:schemeClr val="tx1"/>
        </a:solidFill>
        <a:latin typeface="Arial" charset="0"/>
        <a:ea typeface="+mn-ea"/>
        <a:cs typeface="Arial" charset="0"/>
      </a:defRPr>
    </a:lvl7pPr>
    <a:lvl8pPr marL="3200400" algn="l" defTabSz="914400" rtl="0" eaLnBrk="1" latinLnBrk="0" hangingPunct="1">
      <a:defRPr sz="4100" kern="1200">
        <a:solidFill>
          <a:schemeClr val="tx1"/>
        </a:solidFill>
        <a:latin typeface="Arial" charset="0"/>
        <a:ea typeface="+mn-ea"/>
        <a:cs typeface="Arial" charset="0"/>
      </a:defRPr>
    </a:lvl8pPr>
    <a:lvl9pPr marL="3657600" algn="l" defTabSz="914400" rtl="0" eaLnBrk="1" latinLnBrk="0" hangingPunct="1">
      <a:defRPr sz="4100"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6736">
          <p15:clr>
            <a:srgbClr val="A4A3A4"/>
          </p15:clr>
        </p15:guide>
        <p15:guide id="2" pos="476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323C"/>
    <a:srgbClr val="274553"/>
    <a:srgbClr val="FFFFFF"/>
    <a:srgbClr val="376275"/>
    <a:srgbClr val="475A3C"/>
    <a:srgbClr val="6D8A5D"/>
    <a:srgbClr val="68A0B8"/>
    <a:srgbClr val="618DC3"/>
    <a:srgbClr val="FF9999"/>
    <a:srgbClr val="99E1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50" d="100"/>
          <a:sy n="50" d="100"/>
        </p:scale>
        <p:origin x="-3228" y="438"/>
      </p:cViewPr>
      <p:guideLst>
        <p:guide orient="horz" pos="6736"/>
        <p:guide pos="4763"/>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font" Target="fonts/font1.fntdata"/><Relationship Id="rId7" Type="http://schemas.openxmlformats.org/officeDocument/2006/relationships/tags" Target="tags/tag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tableStyles" Target="tableStyles.xml"/><Relationship Id="rId5" Type="http://schemas.openxmlformats.org/officeDocument/2006/relationships/font" Target="fonts/font3.fntdata"/><Relationship Id="rId10" Type="http://schemas.openxmlformats.org/officeDocument/2006/relationships/theme" Target="theme/theme1.xml"/><Relationship Id="rId4" Type="http://schemas.openxmlformats.org/officeDocument/2006/relationships/font" Target="fonts/font2.fntdata"/><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1134190" y="6643774"/>
            <a:ext cx="12854146" cy="4584299"/>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2268379" y="12119186"/>
            <a:ext cx="10585768" cy="5465516"/>
          </a:xfrm>
        </p:spPr>
        <p:txBody>
          <a:bodyPr/>
          <a:lstStyle>
            <a:lvl1pPr marL="0" indent="0" algn="ctr">
              <a:buNone/>
              <a:defRPr>
                <a:solidFill>
                  <a:schemeClr val="tx1">
                    <a:tint val="75000"/>
                  </a:schemeClr>
                </a:solidFill>
              </a:defRPr>
            </a:lvl1pPr>
            <a:lvl2pPr marL="1043102" indent="0" algn="ctr">
              <a:buNone/>
              <a:defRPr>
                <a:solidFill>
                  <a:schemeClr val="tx1">
                    <a:tint val="75000"/>
                  </a:schemeClr>
                </a:solidFill>
              </a:defRPr>
            </a:lvl2pPr>
            <a:lvl3pPr marL="2086204" indent="0" algn="ctr">
              <a:buNone/>
              <a:defRPr>
                <a:solidFill>
                  <a:schemeClr val="tx1">
                    <a:tint val="75000"/>
                  </a:schemeClr>
                </a:solidFill>
              </a:defRPr>
            </a:lvl3pPr>
            <a:lvl4pPr marL="3129305" indent="0" algn="ctr">
              <a:buNone/>
              <a:defRPr>
                <a:solidFill>
                  <a:schemeClr val="tx1">
                    <a:tint val="75000"/>
                  </a:schemeClr>
                </a:solidFill>
              </a:defRPr>
            </a:lvl4pPr>
            <a:lvl5pPr marL="4172407" indent="0" algn="ctr">
              <a:buNone/>
              <a:defRPr>
                <a:solidFill>
                  <a:schemeClr val="tx1">
                    <a:tint val="75000"/>
                  </a:schemeClr>
                </a:solidFill>
              </a:defRPr>
            </a:lvl5pPr>
            <a:lvl6pPr marL="5215509" indent="0" algn="ctr">
              <a:buNone/>
              <a:defRPr>
                <a:solidFill>
                  <a:schemeClr val="tx1">
                    <a:tint val="75000"/>
                  </a:schemeClr>
                </a:solidFill>
              </a:defRPr>
            </a:lvl6pPr>
            <a:lvl7pPr marL="6258611" indent="0" algn="ctr">
              <a:buNone/>
              <a:defRPr>
                <a:solidFill>
                  <a:schemeClr val="tx1">
                    <a:tint val="75000"/>
                  </a:schemeClr>
                </a:solidFill>
              </a:defRPr>
            </a:lvl7pPr>
            <a:lvl8pPr marL="7301713" indent="0" algn="ctr">
              <a:buNone/>
              <a:defRPr>
                <a:solidFill>
                  <a:schemeClr val="tx1">
                    <a:tint val="75000"/>
                  </a:schemeClr>
                </a:solidFill>
              </a:defRPr>
            </a:lvl8pPr>
            <a:lvl9pPr marL="8344814"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92168CB9-16D7-4A74-AD32-F31DEEA1CB35}" type="datetimeFigureOut">
              <a:rPr lang="es-ES"/>
              <a:pPr>
                <a:defRPr/>
              </a:pPr>
              <a:t>14/11/2018</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DF490A29-1C48-4979-9BFA-1EB3D40F2EC9}"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96F6F231-881A-4927-948F-B3404B794A9A}" type="datetimeFigureOut">
              <a:rPr lang="es-ES"/>
              <a:pPr>
                <a:defRPr/>
              </a:pPr>
              <a:t>14/11/2018</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99F3890F-7194-4C47-82C3-9C79D82D048F}"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222872" y="1143602"/>
            <a:ext cx="2551927" cy="2432748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567096" y="1143602"/>
            <a:ext cx="7403737" cy="2432748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0ECA2188-D2CB-4202-BBC4-65634A01513E}" type="datetimeFigureOut">
              <a:rPr lang="es-ES"/>
              <a:pPr>
                <a:defRPr/>
              </a:pPr>
              <a:t>14/11/2018</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4957C649-CD85-47B4-AAFA-8BF890F3FF69}"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84BEEACD-76FA-4B82-8CEF-E6019C3CBFFB}" type="datetimeFigureOut">
              <a:rPr lang="es-ES"/>
              <a:pPr>
                <a:defRPr/>
              </a:pPr>
              <a:t>14/11/2018</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F900B89E-0BEA-4D46-9652-32DF517C4ECE}"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194576" y="13743000"/>
            <a:ext cx="12854146" cy="4247656"/>
          </a:xfrm>
        </p:spPr>
        <p:txBody>
          <a:bodyPr anchor="t"/>
          <a:lstStyle>
            <a:lvl1pPr algn="l">
              <a:defRPr sz="91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1194576" y="9064641"/>
            <a:ext cx="12854146" cy="4678360"/>
          </a:xfrm>
        </p:spPr>
        <p:txBody>
          <a:bodyPr anchor="b"/>
          <a:lstStyle>
            <a:lvl1pPr marL="0" indent="0">
              <a:buNone/>
              <a:defRPr sz="4600">
                <a:solidFill>
                  <a:schemeClr val="tx1">
                    <a:tint val="75000"/>
                  </a:schemeClr>
                </a:solidFill>
              </a:defRPr>
            </a:lvl1pPr>
            <a:lvl2pPr marL="1043102" indent="0">
              <a:buNone/>
              <a:defRPr sz="4100">
                <a:solidFill>
                  <a:schemeClr val="tx1">
                    <a:tint val="75000"/>
                  </a:schemeClr>
                </a:solidFill>
              </a:defRPr>
            </a:lvl2pPr>
            <a:lvl3pPr marL="2086204" indent="0">
              <a:buNone/>
              <a:defRPr sz="3700">
                <a:solidFill>
                  <a:schemeClr val="tx1">
                    <a:tint val="75000"/>
                  </a:schemeClr>
                </a:solidFill>
              </a:defRPr>
            </a:lvl3pPr>
            <a:lvl4pPr marL="3129305" indent="0">
              <a:buNone/>
              <a:defRPr sz="3200">
                <a:solidFill>
                  <a:schemeClr val="tx1">
                    <a:tint val="75000"/>
                  </a:schemeClr>
                </a:solidFill>
              </a:defRPr>
            </a:lvl4pPr>
            <a:lvl5pPr marL="4172407" indent="0">
              <a:buNone/>
              <a:defRPr sz="3200">
                <a:solidFill>
                  <a:schemeClr val="tx1">
                    <a:tint val="75000"/>
                  </a:schemeClr>
                </a:solidFill>
              </a:defRPr>
            </a:lvl5pPr>
            <a:lvl6pPr marL="5215509" indent="0">
              <a:buNone/>
              <a:defRPr sz="3200">
                <a:solidFill>
                  <a:schemeClr val="tx1">
                    <a:tint val="75000"/>
                  </a:schemeClr>
                </a:solidFill>
              </a:defRPr>
            </a:lvl6pPr>
            <a:lvl7pPr marL="6258611" indent="0">
              <a:buNone/>
              <a:defRPr sz="3200">
                <a:solidFill>
                  <a:schemeClr val="tx1">
                    <a:tint val="75000"/>
                  </a:schemeClr>
                </a:solidFill>
              </a:defRPr>
            </a:lvl7pPr>
            <a:lvl8pPr marL="7301713" indent="0">
              <a:buNone/>
              <a:defRPr sz="3200">
                <a:solidFill>
                  <a:schemeClr val="tx1">
                    <a:tint val="75000"/>
                  </a:schemeClr>
                </a:solidFill>
              </a:defRPr>
            </a:lvl8pPr>
            <a:lvl9pPr marL="8344814" indent="0">
              <a:buNone/>
              <a:defRPr sz="32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AD633373-8496-4C8C-A6A4-ECF8A85CDD6F}" type="datetimeFigureOut">
              <a:rPr lang="es-ES"/>
              <a:pPr>
                <a:defRPr/>
              </a:pPr>
              <a:t>14/11/2018</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E4246400-4ABF-47D7-BF56-6A3363975586}"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567096" y="6653672"/>
            <a:ext cx="4977831" cy="18817416"/>
          </a:xfrm>
        </p:spPr>
        <p:txBody>
          <a:bodyPr/>
          <a:lstStyle>
            <a:lvl1pPr>
              <a:defRPr sz="6400"/>
            </a:lvl1pPr>
            <a:lvl2pPr>
              <a:defRPr sz="5500"/>
            </a:lvl2pPr>
            <a:lvl3pPr>
              <a:defRPr sz="4600"/>
            </a:lvl3pPr>
            <a:lvl4pPr>
              <a:defRPr sz="4100"/>
            </a:lvl4pPr>
            <a:lvl5pPr>
              <a:defRPr sz="4100"/>
            </a:lvl5pPr>
            <a:lvl6pPr>
              <a:defRPr sz="4100"/>
            </a:lvl6pPr>
            <a:lvl7pPr>
              <a:defRPr sz="4100"/>
            </a:lvl7pPr>
            <a:lvl8pPr>
              <a:defRPr sz="4100"/>
            </a:lvl8pPr>
            <a:lvl9pPr>
              <a:defRPr sz="41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796969" y="6653672"/>
            <a:ext cx="4977831" cy="18817416"/>
          </a:xfrm>
        </p:spPr>
        <p:txBody>
          <a:bodyPr/>
          <a:lstStyle>
            <a:lvl1pPr>
              <a:defRPr sz="6400"/>
            </a:lvl1pPr>
            <a:lvl2pPr>
              <a:defRPr sz="5500"/>
            </a:lvl2pPr>
            <a:lvl3pPr>
              <a:defRPr sz="4600"/>
            </a:lvl3pPr>
            <a:lvl4pPr>
              <a:defRPr sz="4100"/>
            </a:lvl4pPr>
            <a:lvl5pPr>
              <a:defRPr sz="4100"/>
            </a:lvl5pPr>
            <a:lvl6pPr>
              <a:defRPr sz="4100"/>
            </a:lvl6pPr>
            <a:lvl7pPr>
              <a:defRPr sz="4100"/>
            </a:lvl7pPr>
            <a:lvl8pPr>
              <a:defRPr sz="4100"/>
            </a:lvl8pPr>
            <a:lvl9pPr>
              <a:defRPr sz="41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F7BE8284-502E-459E-9B84-273E597F16C2}" type="datetimeFigureOut">
              <a:rPr lang="es-ES"/>
              <a:pPr>
                <a:defRPr/>
              </a:pPr>
              <a:t>14/11/2018</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AE1FAB92-2348-4926-A6B8-1E006DD4ACB2}"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756126" y="856464"/>
            <a:ext cx="13610273" cy="3564467"/>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56128" y="4787277"/>
            <a:ext cx="6681741" cy="1995110"/>
          </a:xfrm>
        </p:spPr>
        <p:txBody>
          <a:bodyPr anchor="b"/>
          <a:lstStyle>
            <a:lvl1pPr marL="0" indent="0">
              <a:buNone/>
              <a:defRPr sz="5500" b="1"/>
            </a:lvl1pPr>
            <a:lvl2pPr marL="1043102" indent="0">
              <a:buNone/>
              <a:defRPr sz="4600" b="1"/>
            </a:lvl2pPr>
            <a:lvl3pPr marL="2086204" indent="0">
              <a:buNone/>
              <a:defRPr sz="4100" b="1"/>
            </a:lvl3pPr>
            <a:lvl4pPr marL="3129305" indent="0">
              <a:buNone/>
              <a:defRPr sz="3700" b="1"/>
            </a:lvl4pPr>
            <a:lvl5pPr marL="4172407" indent="0">
              <a:buNone/>
              <a:defRPr sz="3700" b="1"/>
            </a:lvl5pPr>
            <a:lvl6pPr marL="5215509" indent="0">
              <a:buNone/>
              <a:defRPr sz="3700" b="1"/>
            </a:lvl6pPr>
            <a:lvl7pPr marL="6258611" indent="0">
              <a:buNone/>
              <a:defRPr sz="3700" b="1"/>
            </a:lvl7pPr>
            <a:lvl8pPr marL="7301713" indent="0">
              <a:buNone/>
              <a:defRPr sz="3700" b="1"/>
            </a:lvl8pPr>
            <a:lvl9pPr marL="8344814" indent="0">
              <a:buNone/>
              <a:defRPr sz="37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756128" y="6782387"/>
            <a:ext cx="6681741" cy="12322165"/>
          </a:xfrm>
        </p:spPr>
        <p:txBody>
          <a:bodyPr/>
          <a:lstStyle>
            <a:lvl1pPr>
              <a:defRPr sz="5500"/>
            </a:lvl1pPr>
            <a:lvl2pPr>
              <a:defRPr sz="4600"/>
            </a:lvl2pPr>
            <a:lvl3pPr>
              <a:defRPr sz="4100"/>
            </a:lvl3pPr>
            <a:lvl4pPr>
              <a:defRPr sz="3700"/>
            </a:lvl4pPr>
            <a:lvl5pPr>
              <a:defRPr sz="3700"/>
            </a:lvl5pPr>
            <a:lvl6pPr>
              <a:defRPr sz="3700"/>
            </a:lvl6pPr>
            <a:lvl7pPr>
              <a:defRPr sz="3700"/>
            </a:lvl7pPr>
            <a:lvl8pPr>
              <a:defRPr sz="3700"/>
            </a:lvl8pPr>
            <a:lvl9pPr>
              <a:defRPr sz="37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7682034" y="4787277"/>
            <a:ext cx="6684366" cy="1995110"/>
          </a:xfrm>
        </p:spPr>
        <p:txBody>
          <a:bodyPr anchor="b"/>
          <a:lstStyle>
            <a:lvl1pPr marL="0" indent="0">
              <a:buNone/>
              <a:defRPr sz="5500" b="1"/>
            </a:lvl1pPr>
            <a:lvl2pPr marL="1043102" indent="0">
              <a:buNone/>
              <a:defRPr sz="4600" b="1"/>
            </a:lvl2pPr>
            <a:lvl3pPr marL="2086204" indent="0">
              <a:buNone/>
              <a:defRPr sz="4100" b="1"/>
            </a:lvl3pPr>
            <a:lvl4pPr marL="3129305" indent="0">
              <a:buNone/>
              <a:defRPr sz="3700" b="1"/>
            </a:lvl4pPr>
            <a:lvl5pPr marL="4172407" indent="0">
              <a:buNone/>
              <a:defRPr sz="3700" b="1"/>
            </a:lvl5pPr>
            <a:lvl6pPr marL="5215509" indent="0">
              <a:buNone/>
              <a:defRPr sz="3700" b="1"/>
            </a:lvl6pPr>
            <a:lvl7pPr marL="6258611" indent="0">
              <a:buNone/>
              <a:defRPr sz="3700" b="1"/>
            </a:lvl7pPr>
            <a:lvl8pPr marL="7301713" indent="0">
              <a:buNone/>
              <a:defRPr sz="3700" b="1"/>
            </a:lvl8pPr>
            <a:lvl9pPr marL="8344814" indent="0">
              <a:buNone/>
              <a:defRPr sz="37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7682034" y="6782387"/>
            <a:ext cx="6684366" cy="12322165"/>
          </a:xfrm>
        </p:spPr>
        <p:txBody>
          <a:bodyPr/>
          <a:lstStyle>
            <a:lvl1pPr>
              <a:defRPr sz="5500"/>
            </a:lvl1pPr>
            <a:lvl2pPr>
              <a:defRPr sz="4600"/>
            </a:lvl2pPr>
            <a:lvl3pPr>
              <a:defRPr sz="4100"/>
            </a:lvl3pPr>
            <a:lvl4pPr>
              <a:defRPr sz="3700"/>
            </a:lvl4pPr>
            <a:lvl5pPr>
              <a:defRPr sz="3700"/>
            </a:lvl5pPr>
            <a:lvl6pPr>
              <a:defRPr sz="3700"/>
            </a:lvl6pPr>
            <a:lvl7pPr>
              <a:defRPr sz="3700"/>
            </a:lvl7pPr>
            <a:lvl8pPr>
              <a:defRPr sz="3700"/>
            </a:lvl8pPr>
            <a:lvl9pPr>
              <a:defRPr sz="37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F21C8D07-E1B9-45A8-93E7-E3B36B860CE0}" type="datetimeFigureOut">
              <a:rPr lang="es-ES"/>
              <a:pPr>
                <a:defRPr/>
              </a:pPr>
              <a:t>14/11/2018</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AD24A346-5EBC-425B-BF14-CE7E9166CCF1}"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D19FFAE0-39FC-4482-A059-00BB61087BF1}" type="datetimeFigureOut">
              <a:rPr lang="es-ES"/>
              <a:pPr>
                <a:defRPr/>
              </a:pPr>
              <a:t>14/11/2018</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4D257256-95FC-4791-A94F-8C9E5B46873E}"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55AE4B62-BD24-4A02-8AF2-5D2B80A286FB}" type="datetimeFigureOut">
              <a:rPr lang="es-ES"/>
              <a:pPr>
                <a:defRPr/>
              </a:pPr>
              <a:t>14/11/2018</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1B738AEE-6219-47BB-957F-BF384874A6CE}"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756127" y="851512"/>
            <a:ext cx="4975207" cy="3623874"/>
          </a:xfrm>
        </p:spPr>
        <p:txBody>
          <a:bodyPr anchor="b"/>
          <a:lstStyle>
            <a:lvl1pPr algn="l">
              <a:defRPr sz="46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5912487" y="851513"/>
            <a:ext cx="8453913" cy="18253042"/>
          </a:xfrm>
        </p:spPr>
        <p:txBody>
          <a:bodyPr/>
          <a:lstStyle>
            <a:lvl1pPr>
              <a:defRPr sz="7300"/>
            </a:lvl1pPr>
            <a:lvl2pPr>
              <a:defRPr sz="6400"/>
            </a:lvl2pPr>
            <a:lvl3pPr>
              <a:defRPr sz="5500"/>
            </a:lvl3pPr>
            <a:lvl4pPr>
              <a:defRPr sz="4600"/>
            </a:lvl4pPr>
            <a:lvl5pPr>
              <a:defRPr sz="4600"/>
            </a:lvl5pPr>
            <a:lvl6pPr>
              <a:defRPr sz="4600"/>
            </a:lvl6pPr>
            <a:lvl7pPr>
              <a:defRPr sz="4600"/>
            </a:lvl7pPr>
            <a:lvl8pPr>
              <a:defRPr sz="4600"/>
            </a:lvl8pPr>
            <a:lvl9pPr>
              <a:defRPr sz="4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756127" y="4475388"/>
            <a:ext cx="4975207" cy="14629168"/>
          </a:xfrm>
        </p:spPr>
        <p:txBody>
          <a:bodyPr/>
          <a:lstStyle>
            <a:lvl1pPr marL="0" indent="0">
              <a:buNone/>
              <a:defRPr sz="3200"/>
            </a:lvl1pPr>
            <a:lvl2pPr marL="1043102" indent="0">
              <a:buNone/>
              <a:defRPr sz="2700"/>
            </a:lvl2pPr>
            <a:lvl3pPr marL="2086204" indent="0">
              <a:buNone/>
              <a:defRPr sz="2300"/>
            </a:lvl3pPr>
            <a:lvl4pPr marL="3129305" indent="0">
              <a:buNone/>
              <a:defRPr sz="2100"/>
            </a:lvl4pPr>
            <a:lvl5pPr marL="4172407" indent="0">
              <a:buNone/>
              <a:defRPr sz="2100"/>
            </a:lvl5pPr>
            <a:lvl6pPr marL="5215509" indent="0">
              <a:buNone/>
              <a:defRPr sz="2100"/>
            </a:lvl6pPr>
            <a:lvl7pPr marL="6258611" indent="0">
              <a:buNone/>
              <a:defRPr sz="2100"/>
            </a:lvl7pPr>
            <a:lvl8pPr marL="7301713" indent="0">
              <a:buNone/>
              <a:defRPr sz="2100"/>
            </a:lvl8pPr>
            <a:lvl9pPr marL="8344814" indent="0">
              <a:buNone/>
              <a:defRPr sz="21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C4101373-7D2D-48E5-B215-C648F2AC9857}" type="datetimeFigureOut">
              <a:rPr lang="es-ES"/>
              <a:pPr>
                <a:defRPr/>
              </a:pPr>
              <a:t>14/11/2018</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BFC01DE5-B0B7-4C0B-9984-ECD63A8CF667}"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964121" y="14970761"/>
            <a:ext cx="9073515" cy="1767384"/>
          </a:xfrm>
        </p:spPr>
        <p:txBody>
          <a:bodyPr anchor="b"/>
          <a:lstStyle>
            <a:lvl1pPr algn="l">
              <a:defRPr sz="46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2964121" y="1910949"/>
            <a:ext cx="9073515" cy="12832080"/>
          </a:xfrm>
        </p:spPr>
        <p:txBody>
          <a:bodyPr rtlCol="0">
            <a:normAutofit/>
          </a:bodyPr>
          <a:lstStyle>
            <a:lvl1pPr marL="0" indent="0">
              <a:buNone/>
              <a:defRPr sz="7300"/>
            </a:lvl1pPr>
            <a:lvl2pPr marL="1043102" indent="0">
              <a:buNone/>
              <a:defRPr sz="6400"/>
            </a:lvl2pPr>
            <a:lvl3pPr marL="2086204" indent="0">
              <a:buNone/>
              <a:defRPr sz="5500"/>
            </a:lvl3pPr>
            <a:lvl4pPr marL="3129305" indent="0">
              <a:buNone/>
              <a:defRPr sz="4600"/>
            </a:lvl4pPr>
            <a:lvl5pPr marL="4172407" indent="0">
              <a:buNone/>
              <a:defRPr sz="4600"/>
            </a:lvl5pPr>
            <a:lvl6pPr marL="5215509" indent="0">
              <a:buNone/>
              <a:defRPr sz="4600"/>
            </a:lvl6pPr>
            <a:lvl7pPr marL="6258611" indent="0">
              <a:buNone/>
              <a:defRPr sz="4600"/>
            </a:lvl7pPr>
            <a:lvl8pPr marL="7301713" indent="0">
              <a:buNone/>
              <a:defRPr sz="4600"/>
            </a:lvl8pPr>
            <a:lvl9pPr marL="8344814" indent="0">
              <a:buNone/>
              <a:defRPr sz="4600"/>
            </a:lvl9pPr>
          </a:lstStyle>
          <a:p>
            <a:pPr lvl="0"/>
            <a:endParaRPr lang="es-ES" noProof="0" smtClean="0"/>
          </a:p>
        </p:txBody>
      </p:sp>
      <p:sp>
        <p:nvSpPr>
          <p:cNvPr id="4" name="3 Marcador de texto"/>
          <p:cNvSpPr>
            <a:spLocks noGrp="1"/>
          </p:cNvSpPr>
          <p:nvPr>
            <p:ph type="body" sz="half" idx="2"/>
          </p:nvPr>
        </p:nvSpPr>
        <p:spPr>
          <a:xfrm>
            <a:off x="2964121" y="16738145"/>
            <a:ext cx="9073515" cy="2509976"/>
          </a:xfrm>
        </p:spPr>
        <p:txBody>
          <a:bodyPr/>
          <a:lstStyle>
            <a:lvl1pPr marL="0" indent="0">
              <a:buNone/>
              <a:defRPr sz="3200"/>
            </a:lvl1pPr>
            <a:lvl2pPr marL="1043102" indent="0">
              <a:buNone/>
              <a:defRPr sz="2700"/>
            </a:lvl2pPr>
            <a:lvl3pPr marL="2086204" indent="0">
              <a:buNone/>
              <a:defRPr sz="2300"/>
            </a:lvl3pPr>
            <a:lvl4pPr marL="3129305" indent="0">
              <a:buNone/>
              <a:defRPr sz="2100"/>
            </a:lvl4pPr>
            <a:lvl5pPr marL="4172407" indent="0">
              <a:buNone/>
              <a:defRPr sz="2100"/>
            </a:lvl5pPr>
            <a:lvl6pPr marL="5215509" indent="0">
              <a:buNone/>
              <a:defRPr sz="2100"/>
            </a:lvl6pPr>
            <a:lvl7pPr marL="6258611" indent="0">
              <a:buNone/>
              <a:defRPr sz="2100"/>
            </a:lvl7pPr>
            <a:lvl8pPr marL="7301713" indent="0">
              <a:buNone/>
              <a:defRPr sz="2100"/>
            </a:lvl8pPr>
            <a:lvl9pPr marL="8344814" indent="0">
              <a:buNone/>
              <a:defRPr sz="21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1938D3C1-B026-457E-8BC5-0D54662A8383}" type="datetimeFigureOut">
              <a:rPr lang="es-ES"/>
              <a:pPr>
                <a:defRPr/>
              </a:pPr>
              <a:t>14/11/2018</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CB57D9A4-35E5-4A0A-B1AD-4366E742A8BF}"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755650" y="857250"/>
            <a:ext cx="13611225" cy="3563938"/>
          </a:xfrm>
          <a:prstGeom prst="rect">
            <a:avLst/>
          </a:prstGeom>
          <a:noFill/>
          <a:ln w="9525">
            <a:noFill/>
            <a:miter lim="800000"/>
            <a:headEnd/>
            <a:tailEnd/>
          </a:ln>
        </p:spPr>
        <p:txBody>
          <a:bodyPr vert="horz" wrap="square" lIns="208620" tIns="104310" rIns="208620" bIns="104310" numCol="1" anchor="ctr" anchorCtr="0" compatLnSpc="1">
            <a:prstTxWarp prst="textNoShape">
              <a:avLst/>
            </a:prstTxWarp>
          </a:bodyPr>
          <a:lstStyle/>
          <a:p>
            <a:pPr lvl="0"/>
            <a:r>
              <a:rPr lang="es-ES" smtClean="0"/>
              <a:t>Haga clic para modificar el estilo de título del patrón</a:t>
            </a:r>
          </a:p>
        </p:txBody>
      </p:sp>
      <p:sp>
        <p:nvSpPr>
          <p:cNvPr id="1027" name="2 Marcador de texto"/>
          <p:cNvSpPr>
            <a:spLocks noGrp="1"/>
          </p:cNvSpPr>
          <p:nvPr>
            <p:ph type="body" idx="1"/>
          </p:nvPr>
        </p:nvSpPr>
        <p:spPr bwMode="auto">
          <a:xfrm>
            <a:off x="755650" y="4989513"/>
            <a:ext cx="13611225" cy="14114462"/>
          </a:xfrm>
          <a:prstGeom prst="rect">
            <a:avLst/>
          </a:prstGeom>
          <a:noFill/>
          <a:ln w="9525">
            <a:noFill/>
            <a:miter lim="800000"/>
            <a:headEnd/>
            <a:tailEnd/>
          </a:ln>
        </p:spPr>
        <p:txBody>
          <a:bodyPr vert="horz" wrap="square" lIns="208620" tIns="104310" rIns="208620" bIns="10431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755650" y="19823113"/>
            <a:ext cx="3529013" cy="1138237"/>
          </a:xfrm>
          <a:prstGeom prst="rect">
            <a:avLst/>
          </a:prstGeom>
        </p:spPr>
        <p:txBody>
          <a:bodyPr vert="horz" lIns="208620" tIns="104310" rIns="208620" bIns="104310" rtlCol="0" anchor="ctr"/>
          <a:lstStyle>
            <a:lvl1pPr algn="l" defTabSz="2086204" fontAlgn="auto">
              <a:spcBef>
                <a:spcPts val="0"/>
              </a:spcBef>
              <a:spcAft>
                <a:spcPts val="0"/>
              </a:spcAft>
              <a:defRPr sz="2700">
                <a:solidFill>
                  <a:schemeClr val="tx1">
                    <a:tint val="75000"/>
                  </a:schemeClr>
                </a:solidFill>
                <a:latin typeface="+mn-lt"/>
                <a:cs typeface="+mn-cs"/>
              </a:defRPr>
            </a:lvl1pPr>
          </a:lstStyle>
          <a:p>
            <a:pPr>
              <a:defRPr/>
            </a:pPr>
            <a:fld id="{3F77EC44-18AE-42E0-A94B-9467002384A8}" type="datetimeFigureOut">
              <a:rPr lang="es-ES"/>
              <a:pPr>
                <a:defRPr/>
              </a:pPr>
              <a:t>14/11/2018</a:t>
            </a:fld>
            <a:endParaRPr lang="es-ES"/>
          </a:p>
        </p:txBody>
      </p:sp>
      <p:sp>
        <p:nvSpPr>
          <p:cNvPr id="5" name="4 Marcador de pie de página"/>
          <p:cNvSpPr>
            <a:spLocks noGrp="1"/>
          </p:cNvSpPr>
          <p:nvPr>
            <p:ph type="ftr" sz="quarter" idx="3"/>
          </p:nvPr>
        </p:nvSpPr>
        <p:spPr>
          <a:xfrm>
            <a:off x="5167313" y="19823113"/>
            <a:ext cx="4787900" cy="1138237"/>
          </a:xfrm>
          <a:prstGeom prst="rect">
            <a:avLst/>
          </a:prstGeom>
        </p:spPr>
        <p:txBody>
          <a:bodyPr vert="horz" lIns="208620" tIns="104310" rIns="208620" bIns="104310" rtlCol="0" anchor="ctr"/>
          <a:lstStyle>
            <a:lvl1pPr algn="ctr" defTabSz="2086204" fontAlgn="auto">
              <a:spcBef>
                <a:spcPts val="0"/>
              </a:spcBef>
              <a:spcAft>
                <a:spcPts val="0"/>
              </a:spcAft>
              <a:defRPr sz="2700">
                <a:solidFill>
                  <a:schemeClr val="tx1">
                    <a:tint val="75000"/>
                  </a:schemeClr>
                </a:solidFill>
                <a:latin typeface="+mn-lt"/>
                <a:cs typeface="+mn-cs"/>
              </a:defRPr>
            </a:lvl1pPr>
          </a:lstStyle>
          <a:p>
            <a:pPr>
              <a:defRPr/>
            </a:pPr>
            <a:endParaRPr lang="es-ES"/>
          </a:p>
        </p:txBody>
      </p:sp>
      <p:sp>
        <p:nvSpPr>
          <p:cNvPr id="6" name="5 Marcador de número de diapositiva"/>
          <p:cNvSpPr>
            <a:spLocks noGrp="1"/>
          </p:cNvSpPr>
          <p:nvPr>
            <p:ph type="sldNum" sz="quarter" idx="4"/>
          </p:nvPr>
        </p:nvSpPr>
        <p:spPr>
          <a:xfrm>
            <a:off x="10837863" y="19823113"/>
            <a:ext cx="3529012" cy="1138237"/>
          </a:xfrm>
          <a:prstGeom prst="rect">
            <a:avLst/>
          </a:prstGeom>
        </p:spPr>
        <p:txBody>
          <a:bodyPr vert="horz" lIns="208620" tIns="104310" rIns="208620" bIns="104310" rtlCol="0" anchor="ctr"/>
          <a:lstStyle>
            <a:lvl1pPr algn="r" defTabSz="2086204" fontAlgn="auto">
              <a:spcBef>
                <a:spcPts val="0"/>
              </a:spcBef>
              <a:spcAft>
                <a:spcPts val="0"/>
              </a:spcAft>
              <a:defRPr sz="2700">
                <a:solidFill>
                  <a:schemeClr val="tx1">
                    <a:tint val="75000"/>
                  </a:schemeClr>
                </a:solidFill>
                <a:latin typeface="+mn-lt"/>
                <a:cs typeface="+mn-cs"/>
              </a:defRPr>
            </a:lvl1pPr>
          </a:lstStyle>
          <a:p>
            <a:pPr>
              <a:defRPr/>
            </a:pPr>
            <a:fld id="{F5E76DC9-8A52-4802-817A-13EC37B13795}"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085975" rtl="0" eaLnBrk="0" fontAlgn="base" hangingPunct="0">
        <a:spcBef>
          <a:spcPct val="0"/>
        </a:spcBef>
        <a:spcAft>
          <a:spcPct val="0"/>
        </a:spcAft>
        <a:defRPr sz="10000" kern="1200">
          <a:solidFill>
            <a:schemeClr val="tx1"/>
          </a:solidFill>
          <a:latin typeface="+mj-lt"/>
          <a:ea typeface="+mj-ea"/>
          <a:cs typeface="+mj-cs"/>
        </a:defRPr>
      </a:lvl1pPr>
      <a:lvl2pPr algn="ctr" defTabSz="2085975" rtl="0" eaLnBrk="0" fontAlgn="base" hangingPunct="0">
        <a:spcBef>
          <a:spcPct val="0"/>
        </a:spcBef>
        <a:spcAft>
          <a:spcPct val="0"/>
        </a:spcAft>
        <a:defRPr sz="10000">
          <a:solidFill>
            <a:schemeClr val="tx1"/>
          </a:solidFill>
          <a:latin typeface="Calibri" pitchFamily="34" charset="0"/>
        </a:defRPr>
      </a:lvl2pPr>
      <a:lvl3pPr algn="ctr" defTabSz="2085975" rtl="0" eaLnBrk="0" fontAlgn="base" hangingPunct="0">
        <a:spcBef>
          <a:spcPct val="0"/>
        </a:spcBef>
        <a:spcAft>
          <a:spcPct val="0"/>
        </a:spcAft>
        <a:defRPr sz="10000">
          <a:solidFill>
            <a:schemeClr val="tx1"/>
          </a:solidFill>
          <a:latin typeface="Calibri" pitchFamily="34" charset="0"/>
        </a:defRPr>
      </a:lvl3pPr>
      <a:lvl4pPr algn="ctr" defTabSz="2085975" rtl="0" eaLnBrk="0" fontAlgn="base" hangingPunct="0">
        <a:spcBef>
          <a:spcPct val="0"/>
        </a:spcBef>
        <a:spcAft>
          <a:spcPct val="0"/>
        </a:spcAft>
        <a:defRPr sz="10000">
          <a:solidFill>
            <a:schemeClr val="tx1"/>
          </a:solidFill>
          <a:latin typeface="Calibri" pitchFamily="34" charset="0"/>
        </a:defRPr>
      </a:lvl4pPr>
      <a:lvl5pPr algn="ctr" defTabSz="2085975" rtl="0" eaLnBrk="0" fontAlgn="base" hangingPunct="0">
        <a:spcBef>
          <a:spcPct val="0"/>
        </a:spcBef>
        <a:spcAft>
          <a:spcPct val="0"/>
        </a:spcAft>
        <a:defRPr sz="10000">
          <a:solidFill>
            <a:schemeClr val="tx1"/>
          </a:solidFill>
          <a:latin typeface="Calibri" pitchFamily="34" charset="0"/>
        </a:defRPr>
      </a:lvl5pPr>
      <a:lvl6pPr marL="457200" algn="ctr" defTabSz="2085975" rtl="0" fontAlgn="base">
        <a:spcBef>
          <a:spcPct val="0"/>
        </a:spcBef>
        <a:spcAft>
          <a:spcPct val="0"/>
        </a:spcAft>
        <a:defRPr sz="10000">
          <a:solidFill>
            <a:schemeClr val="tx1"/>
          </a:solidFill>
          <a:latin typeface="Calibri" pitchFamily="34" charset="0"/>
        </a:defRPr>
      </a:lvl6pPr>
      <a:lvl7pPr marL="914400" algn="ctr" defTabSz="2085975" rtl="0" fontAlgn="base">
        <a:spcBef>
          <a:spcPct val="0"/>
        </a:spcBef>
        <a:spcAft>
          <a:spcPct val="0"/>
        </a:spcAft>
        <a:defRPr sz="10000">
          <a:solidFill>
            <a:schemeClr val="tx1"/>
          </a:solidFill>
          <a:latin typeface="Calibri" pitchFamily="34" charset="0"/>
        </a:defRPr>
      </a:lvl7pPr>
      <a:lvl8pPr marL="1371600" algn="ctr" defTabSz="2085975" rtl="0" fontAlgn="base">
        <a:spcBef>
          <a:spcPct val="0"/>
        </a:spcBef>
        <a:spcAft>
          <a:spcPct val="0"/>
        </a:spcAft>
        <a:defRPr sz="10000">
          <a:solidFill>
            <a:schemeClr val="tx1"/>
          </a:solidFill>
          <a:latin typeface="Calibri" pitchFamily="34" charset="0"/>
        </a:defRPr>
      </a:lvl8pPr>
      <a:lvl9pPr marL="1828800" algn="ctr" defTabSz="2085975" rtl="0" fontAlgn="base">
        <a:spcBef>
          <a:spcPct val="0"/>
        </a:spcBef>
        <a:spcAft>
          <a:spcPct val="0"/>
        </a:spcAft>
        <a:defRPr sz="10000">
          <a:solidFill>
            <a:schemeClr val="tx1"/>
          </a:solidFill>
          <a:latin typeface="Calibri" pitchFamily="34" charset="0"/>
        </a:defRPr>
      </a:lvl9pPr>
    </p:titleStyle>
    <p:bodyStyle>
      <a:lvl1pPr marL="781050" indent="-781050" algn="l" defTabSz="2085975" rtl="0" eaLnBrk="0" fontAlgn="base" hangingPunct="0">
        <a:spcBef>
          <a:spcPct val="20000"/>
        </a:spcBef>
        <a:spcAft>
          <a:spcPct val="0"/>
        </a:spcAft>
        <a:buFont typeface="Arial" charset="0"/>
        <a:buChar char="•"/>
        <a:defRPr sz="7300" kern="1200">
          <a:solidFill>
            <a:schemeClr val="tx1"/>
          </a:solidFill>
          <a:latin typeface="+mn-lt"/>
          <a:ea typeface="+mn-ea"/>
          <a:cs typeface="+mn-cs"/>
        </a:defRPr>
      </a:lvl1pPr>
      <a:lvl2pPr marL="1693863" indent="-650875" algn="l" defTabSz="2085975" rtl="0" eaLnBrk="0" fontAlgn="base" hangingPunct="0">
        <a:spcBef>
          <a:spcPct val="20000"/>
        </a:spcBef>
        <a:spcAft>
          <a:spcPct val="0"/>
        </a:spcAft>
        <a:buFont typeface="Arial" charset="0"/>
        <a:buChar char="–"/>
        <a:defRPr sz="6400" kern="1200">
          <a:solidFill>
            <a:schemeClr val="tx1"/>
          </a:solidFill>
          <a:latin typeface="+mn-lt"/>
          <a:ea typeface="+mn-ea"/>
          <a:cs typeface="+mn-cs"/>
        </a:defRPr>
      </a:lvl2pPr>
      <a:lvl3pPr marL="2606675" indent="-520700" algn="l" defTabSz="2085975" rtl="0" eaLnBrk="0" fontAlgn="base" hangingPunct="0">
        <a:spcBef>
          <a:spcPct val="20000"/>
        </a:spcBef>
        <a:spcAft>
          <a:spcPct val="0"/>
        </a:spcAft>
        <a:buFont typeface="Arial" charset="0"/>
        <a:buChar char="•"/>
        <a:defRPr sz="5500" kern="1200">
          <a:solidFill>
            <a:schemeClr val="tx1"/>
          </a:solidFill>
          <a:latin typeface="+mn-lt"/>
          <a:ea typeface="+mn-ea"/>
          <a:cs typeface="+mn-cs"/>
        </a:defRPr>
      </a:lvl3pPr>
      <a:lvl4pPr marL="3649663" indent="-520700" algn="l" defTabSz="2085975" rtl="0" eaLnBrk="0" fontAlgn="base" hangingPunct="0">
        <a:spcBef>
          <a:spcPct val="20000"/>
        </a:spcBef>
        <a:spcAft>
          <a:spcPct val="0"/>
        </a:spcAft>
        <a:buFont typeface="Arial" charset="0"/>
        <a:buChar char="–"/>
        <a:defRPr sz="4600" kern="1200">
          <a:solidFill>
            <a:schemeClr val="tx1"/>
          </a:solidFill>
          <a:latin typeface="+mn-lt"/>
          <a:ea typeface="+mn-ea"/>
          <a:cs typeface="+mn-cs"/>
        </a:defRPr>
      </a:lvl4pPr>
      <a:lvl5pPr marL="4692650" indent="-520700" algn="l" defTabSz="2085975" rtl="0" eaLnBrk="0" fontAlgn="base" hangingPunct="0">
        <a:spcBef>
          <a:spcPct val="20000"/>
        </a:spcBef>
        <a:spcAft>
          <a:spcPct val="0"/>
        </a:spcAft>
        <a:buFont typeface="Arial" charset="0"/>
        <a:buChar char="»"/>
        <a:defRPr sz="4600" kern="1200">
          <a:solidFill>
            <a:schemeClr val="tx1"/>
          </a:solidFill>
          <a:latin typeface="+mn-lt"/>
          <a:ea typeface="+mn-ea"/>
          <a:cs typeface="+mn-cs"/>
        </a:defRPr>
      </a:lvl5pPr>
      <a:lvl6pPr marL="5737060" indent="-521551" algn="l" defTabSz="2086204" rtl="0" eaLnBrk="1" latinLnBrk="0" hangingPunct="1">
        <a:spcBef>
          <a:spcPct val="20000"/>
        </a:spcBef>
        <a:buFont typeface="Arial" pitchFamily="34" charset="0"/>
        <a:buChar char="•"/>
        <a:defRPr sz="4600" kern="1200">
          <a:solidFill>
            <a:schemeClr val="tx1"/>
          </a:solidFill>
          <a:latin typeface="+mn-lt"/>
          <a:ea typeface="+mn-ea"/>
          <a:cs typeface="+mn-cs"/>
        </a:defRPr>
      </a:lvl6pPr>
      <a:lvl7pPr marL="6780162" indent="-521551" algn="l" defTabSz="2086204" rtl="0" eaLnBrk="1" latinLnBrk="0" hangingPunct="1">
        <a:spcBef>
          <a:spcPct val="20000"/>
        </a:spcBef>
        <a:buFont typeface="Arial" pitchFamily="34" charset="0"/>
        <a:buChar char="•"/>
        <a:defRPr sz="4600" kern="1200">
          <a:solidFill>
            <a:schemeClr val="tx1"/>
          </a:solidFill>
          <a:latin typeface="+mn-lt"/>
          <a:ea typeface="+mn-ea"/>
          <a:cs typeface="+mn-cs"/>
        </a:defRPr>
      </a:lvl7pPr>
      <a:lvl8pPr marL="7823264" indent="-521551" algn="l" defTabSz="2086204" rtl="0" eaLnBrk="1" latinLnBrk="0" hangingPunct="1">
        <a:spcBef>
          <a:spcPct val="20000"/>
        </a:spcBef>
        <a:buFont typeface="Arial" pitchFamily="34" charset="0"/>
        <a:buChar char="•"/>
        <a:defRPr sz="4600" kern="1200">
          <a:solidFill>
            <a:schemeClr val="tx1"/>
          </a:solidFill>
          <a:latin typeface="+mn-lt"/>
          <a:ea typeface="+mn-ea"/>
          <a:cs typeface="+mn-cs"/>
        </a:defRPr>
      </a:lvl8pPr>
      <a:lvl9pPr marL="8866365" indent="-521551" algn="l" defTabSz="2086204" rtl="0" eaLnBrk="1" latinLnBrk="0" hangingPunct="1">
        <a:spcBef>
          <a:spcPct val="20000"/>
        </a:spcBef>
        <a:buFont typeface="Arial" pitchFamily="34" charset="0"/>
        <a:buChar char="•"/>
        <a:defRPr sz="4600" kern="1200">
          <a:solidFill>
            <a:schemeClr val="tx1"/>
          </a:solidFill>
          <a:latin typeface="+mn-lt"/>
          <a:ea typeface="+mn-ea"/>
          <a:cs typeface="+mn-cs"/>
        </a:defRPr>
      </a:lvl9pPr>
    </p:bodyStyle>
    <p:otherStyle>
      <a:defPPr>
        <a:defRPr lang="es-ES"/>
      </a:defPPr>
      <a:lvl1pPr marL="0" algn="l" defTabSz="2086204" rtl="0" eaLnBrk="1" latinLnBrk="0" hangingPunct="1">
        <a:defRPr sz="4100" kern="1200">
          <a:solidFill>
            <a:schemeClr val="tx1"/>
          </a:solidFill>
          <a:latin typeface="+mn-lt"/>
          <a:ea typeface="+mn-ea"/>
          <a:cs typeface="+mn-cs"/>
        </a:defRPr>
      </a:lvl1pPr>
      <a:lvl2pPr marL="1043102" algn="l" defTabSz="2086204" rtl="0" eaLnBrk="1" latinLnBrk="0" hangingPunct="1">
        <a:defRPr sz="4100" kern="1200">
          <a:solidFill>
            <a:schemeClr val="tx1"/>
          </a:solidFill>
          <a:latin typeface="+mn-lt"/>
          <a:ea typeface="+mn-ea"/>
          <a:cs typeface="+mn-cs"/>
        </a:defRPr>
      </a:lvl2pPr>
      <a:lvl3pPr marL="2086204" algn="l" defTabSz="2086204" rtl="0" eaLnBrk="1" latinLnBrk="0" hangingPunct="1">
        <a:defRPr sz="4100" kern="1200">
          <a:solidFill>
            <a:schemeClr val="tx1"/>
          </a:solidFill>
          <a:latin typeface="+mn-lt"/>
          <a:ea typeface="+mn-ea"/>
          <a:cs typeface="+mn-cs"/>
        </a:defRPr>
      </a:lvl3pPr>
      <a:lvl4pPr marL="3129305" algn="l" defTabSz="2086204" rtl="0" eaLnBrk="1" latinLnBrk="0" hangingPunct="1">
        <a:defRPr sz="4100" kern="1200">
          <a:solidFill>
            <a:schemeClr val="tx1"/>
          </a:solidFill>
          <a:latin typeface="+mn-lt"/>
          <a:ea typeface="+mn-ea"/>
          <a:cs typeface="+mn-cs"/>
        </a:defRPr>
      </a:lvl4pPr>
      <a:lvl5pPr marL="4172407" algn="l" defTabSz="2086204" rtl="0" eaLnBrk="1" latinLnBrk="0" hangingPunct="1">
        <a:defRPr sz="4100" kern="1200">
          <a:solidFill>
            <a:schemeClr val="tx1"/>
          </a:solidFill>
          <a:latin typeface="+mn-lt"/>
          <a:ea typeface="+mn-ea"/>
          <a:cs typeface="+mn-cs"/>
        </a:defRPr>
      </a:lvl5pPr>
      <a:lvl6pPr marL="5215509" algn="l" defTabSz="2086204" rtl="0" eaLnBrk="1" latinLnBrk="0" hangingPunct="1">
        <a:defRPr sz="4100" kern="1200">
          <a:solidFill>
            <a:schemeClr val="tx1"/>
          </a:solidFill>
          <a:latin typeface="+mn-lt"/>
          <a:ea typeface="+mn-ea"/>
          <a:cs typeface="+mn-cs"/>
        </a:defRPr>
      </a:lvl6pPr>
      <a:lvl7pPr marL="6258611" algn="l" defTabSz="2086204" rtl="0" eaLnBrk="1" latinLnBrk="0" hangingPunct="1">
        <a:defRPr sz="4100" kern="1200">
          <a:solidFill>
            <a:schemeClr val="tx1"/>
          </a:solidFill>
          <a:latin typeface="+mn-lt"/>
          <a:ea typeface="+mn-ea"/>
          <a:cs typeface="+mn-cs"/>
        </a:defRPr>
      </a:lvl7pPr>
      <a:lvl8pPr marL="7301713" algn="l" defTabSz="2086204" rtl="0" eaLnBrk="1" latinLnBrk="0" hangingPunct="1">
        <a:defRPr sz="4100" kern="1200">
          <a:solidFill>
            <a:schemeClr val="tx1"/>
          </a:solidFill>
          <a:latin typeface="+mn-lt"/>
          <a:ea typeface="+mn-ea"/>
          <a:cs typeface="+mn-cs"/>
        </a:defRPr>
      </a:lvl8pPr>
      <a:lvl9pPr marL="8344814" algn="l" defTabSz="2086204" rtl="0" eaLnBrk="1" latinLnBrk="0" hangingPunct="1">
        <a:defRPr sz="4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CuadroTexto"/>
          <p:cNvSpPr txBox="1"/>
          <p:nvPr/>
        </p:nvSpPr>
        <p:spPr>
          <a:xfrm>
            <a:off x="1512590" y="4788744"/>
            <a:ext cx="12097344" cy="2123658"/>
          </a:xfrm>
          <a:prstGeom prst="rect">
            <a:avLst/>
          </a:prstGeom>
          <a:noFill/>
        </p:spPr>
        <p:txBody>
          <a:bodyPr wrap="square">
            <a:spAutoFit/>
          </a:bodyPr>
          <a:lstStyle/>
          <a:p>
            <a:pPr algn="ctr" defTabSz="2086204" fontAlgn="auto">
              <a:spcBef>
                <a:spcPts val="0"/>
              </a:spcBef>
              <a:spcAft>
                <a:spcPts val="0"/>
              </a:spcAft>
              <a:defRPr/>
            </a:pPr>
            <a:r>
              <a:rPr lang="en-US" sz="4400" b="1" dirty="0"/>
              <a:t>“Physiology and </a:t>
            </a:r>
            <a:r>
              <a:rPr lang="en-US" sz="4400" b="1" dirty="0" smtClean="0"/>
              <a:t>endocrinology </a:t>
            </a:r>
            <a:r>
              <a:rPr lang="en-US" sz="4400" b="1" dirty="0"/>
              <a:t>of </a:t>
            </a:r>
            <a:r>
              <a:rPr lang="en-US" sz="4400" b="1" dirty="0" err="1" smtClean="0"/>
              <a:t>smolt</a:t>
            </a:r>
            <a:r>
              <a:rPr lang="en-US" sz="4400" b="1" dirty="0"/>
              <a:t> </a:t>
            </a:r>
            <a:r>
              <a:rPr lang="en-US" sz="4400" b="1" dirty="0" smtClean="0"/>
              <a:t>development </a:t>
            </a:r>
            <a:r>
              <a:rPr lang="en-US" sz="4400" b="1" dirty="0"/>
              <a:t>in </a:t>
            </a:r>
            <a:r>
              <a:rPr lang="en-US" sz="4400" b="1" dirty="0" smtClean="0"/>
              <a:t>salmon”</a:t>
            </a:r>
            <a:endParaRPr lang="en-US" sz="4400" b="1" dirty="0"/>
          </a:p>
          <a:p>
            <a:pPr algn="ctr" defTabSz="2086204" fontAlgn="auto">
              <a:spcBef>
                <a:spcPts val="0"/>
              </a:spcBef>
              <a:spcAft>
                <a:spcPts val="0"/>
              </a:spcAft>
              <a:defRPr/>
            </a:pPr>
            <a:r>
              <a:rPr lang="en-US" sz="4400" b="1" dirty="0"/>
              <a:t>“Thermal </a:t>
            </a:r>
            <a:r>
              <a:rPr lang="en-US" sz="4400" b="1" dirty="0" smtClean="0"/>
              <a:t>physiology </a:t>
            </a:r>
            <a:r>
              <a:rPr lang="en-US" sz="4400" b="1" dirty="0"/>
              <a:t>of </a:t>
            </a:r>
            <a:r>
              <a:rPr lang="en-US" sz="4400" b="1" dirty="0" smtClean="0"/>
              <a:t>fishes</a:t>
            </a:r>
            <a:r>
              <a:rPr lang="en-US" sz="4400" b="1" dirty="0"/>
              <a:t>”</a:t>
            </a:r>
          </a:p>
        </p:txBody>
      </p:sp>
      <p:sp>
        <p:nvSpPr>
          <p:cNvPr id="2058" name="15 CuadroTexto"/>
          <p:cNvSpPr txBox="1">
            <a:spLocks noChangeArrowheads="1"/>
          </p:cNvSpPr>
          <p:nvPr/>
        </p:nvSpPr>
        <p:spPr bwMode="auto">
          <a:xfrm>
            <a:off x="3888854" y="13684081"/>
            <a:ext cx="6899963" cy="1754326"/>
          </a:xfrm>
          <a:prstGeom prst="rect">
            <a:avLst/>
          </a:prstGeom>
          <a:noFill/>
          <a:ln w="9525">
            <a:noFill/>
            <a:miter lim="800000"/>
            <a:headEnd/>
            <a:tailEnd/>
          </a:ln>
        </p:spPr>
        <p:txBody>
          <a:bodyPr wrap="square">
            <a:spAutoFit/>
          </a:bodyPr>
          <a:lstStyle/>
          <a:p>
            <a:pPr algn="ctr" defTabSz="2086204" fontAlgn="auto">
              <a:spcBef>
                <a:spcPts val="0"/>
              </a:spcBef>
              <a:spcAft>
                <a:spcPts val="0"/>
              </a:spcAft>
              <a:defRPr/>
            </a:pPr>
            <a:r>
              <a:rPr lang="es-ES" sz="3600" b="1" dirty="0"/>
              <a:t>Jueves </a:t>
            </a:r>
            <a:r>
              <a:rPr lang="es-ES" sz="3600" b="1" dirty="0" smtClean="0"/>
              <a:t>22</a:t>
            </a:r>
            <a:r>
              <a:rPr lang="es-ES" sz="3600" b="1" dirty="0" smtClean="0"/>
              <a:t> noviembre 2018</a:t>
            </a:r>
            <a:endParaRPr lang="es-ES" sz="3600" b="1" dirty="0"/>
          </a:p>
          <a:p>
            <a:pPr algn="ctr" defTabSz="2086204" fontAlgn="auto">
              <a:spcBef>
                <a:spcPts val="0"/>
              </a:spcBef>
              <a:spcAft>
                <a:spcPts val="0"/>
              </a:spcAft>
              <a:defRPr/>
            </a:pPr>
            <a:r>
              <a:rPr lang="es-ES" sz="3600" b="1" dirty="0" smtClean="0"/>
              <a:t>De 11</a:t>
            </a:r>
            <a:r>
              <a:rPr lang="es-ES" sz="3600" b="1" dirty="0"/>
              <a:t>:30 a 13:30 </a:t>
            </a:r>
          </a:p>
          <a:p>
            <a:pPr algn="ctr" defTabSz="2086204" fontAlgn="auto">
              <a:spcBef>
                <a:spcPts val="0"/>
              </a:spcBef>
              <a:spcAft>
                <a:spcPts val="0"/>
              </a:spcAft>
              <a:defRPr/>
            </a:pPr>
            <a:r>
              <a:rPr lang="es-ES" sz="3600" b="1" dirty="0" smtClean="0"/>
              <a:t>Salón </a:t>
            </a:r>
            <a:r>
              <a:rPr lang="es-ES" sz="3600" b="1" dirty="0"/>
              <a:t>de Grados del CASEM</a:t>
            </a:r>
            <a:endParaRPr lang="es-ES" sz="3600" b="1" dirty="0" smtClean="0">
              <a:solidFill>
                <a:schemeClr val="tx1">
                  <a:lumMod val="50000"/>
                  <a:lumOff val="50000"/>
                </a:schemeClr>
              </a:solidFill>
              <a:latin typeface="Calibri" pitchFamily="34" charset="0"/>
            </a:endParaRPr>
          </a:p>
        </p:txBody>
      </p:sp>
      <p:sp>
        <p:nvSpPr>
          <p:cNvPr id="23" name="22 CuadroTexto"/>
          <p:cNvSpPr txBox="1"/>
          <p:nvPr/>
        </p:nvSpPr>
        <p:spPr>
          <a:xfrm>
            <a:off x="3528814" y="1908424"/>
            <a:ext cx="12125150" cy="2554545"/>
          </a:xfrm>
          <a:prstGeom prst="rect">
            <a:avLst/>
          </a:prstGeom>
          <a:noFill/>
        </p:spPr>
        <p:txBody>
          <a:bodyPr wrap="square" rtlCol="0">
            <a:spAutoFit/>
          </a:bodyPr>
          <a:lstStyle/>
          <a:p>
            <a:pPr algn="ctr"/>
            <a:r>
              <a:rPr lang="en-GB" sz="8000" b="1" dirty="0" err="1" smtClean="0">
                <a:solidFill>
                  <a:srgbClr val="14323C"/>
                </a:solidFill>
                <a:latin typeface="Bellerose" pitchFamily="2" charset="0"/>
              </a:rPr>
              <a:t>Conferencias</a:t>
            </a:r>
            <a:r>
              <a:rPr lang="en-GB" sz="8000" b="1" dirty="0" smtClean="0">
                <a:solidFill>
                  <a:srgbClr val="14323C"/>
                </a:solidFill>
                <a:latin typeface="Bellerose" pitchFamily="2" charset="0"/>
              </a:rPr>
              <a:t> de </a:t>
            </a:r>
            <a:r>
              <a:rPr lang="en-GB" sz="8000" b="1" dirty="0" err="1" smtClean="0">
                <a:solidFill>
                  <a:srgbClr val="14323C"/>
                </a:solidFill>
                <a:latin typeface="Bellerose" pitchFamily="2" charset="0"/>
              </a:rPr>
              <a:t>Excelencia</a:t>
            </a:r>
            <a:endParaRPr lang="en-GB" sz="8000" b="1" dirty="0" smtClean="0">
              <a:solidFill>
                <a:srgbClr val="14323C"/>
              </a:solidFill>
              <a:latin typeface="Bellerose" pitchFamily="2" charset="0"/>
            </a:endParaRPr>
          </a:p>
        </p:txBody>
      </p:sp>
      <p:sp>
        <p:nvSpPr>
          <p:cNvPr id="25" name="24 CuadroTexto"/>
          <p:cNvSpPr txBox="1"/>
          <p:nvPr/>
        </p:nvSpPr>
        <p:spPr>
          <a:xfrm>
            <a:off x="5329014" y="468264"/>
            <a:ext cx="8928992" cy="1323439"/>
          </a:xfrm>
          <a:prstGeom prst="rect">
            <a:avLst/>
          </a:prstGeom>
          <a:noFill/>
        </p:spPr>
        <p:txBody>
          <a:bodyPr wrap="square" rtlCol="0">
            <a:spAutoFit/>
          </a:bodyPr>
          <a:lstStyle/>
          <a:p>
            <a:r>
              <a:rPr lang="en-GB" sz="6600" b="1" dirty="0" smtClean="0">
                <a:solidFill>
                  <a:schemeClr val="accent6">
                    <a:lumMod val="75000"/>
                  </a:schemeClr>
                </a:solidFill>
                <a:effectLst>
                  <a:reflection blurRad="6350" stA="60000" endA="900" endPos="58000" dir="5400000" sy="-100000" algn="bl" rotWithShape="0"/>
                </a:effectLst>
                <a:latin typeface="Bellerose" pitchFamily="2" charset="0"/>
              </a:rPr>
              <a:t>VI </a:t>
            </a:r>
            <a:r>
              <a:rPr lang="en-GB" sz="6600" b="1" dirty="0" err="1" smtClean="0">
                <a:solidFill>
                  <a:schemeClr val="accent6">
                    <a:lumMod val="75000"/>
                  </a:schemeClr>
                </a:solidFill>
                <a:effectLst>
                  <a:reflection blurRad="6350" stA="60000" endA="900" endPos="58000" dir="5400000" sy="-100000" algn="bl" rotWithShape="0"/>
                </a:effectLst>
                <a:latin typeface="Bellerose" pitchFamily="2" charset="0"/>
              </a:rPr>
              <a:t>Ciclo</a:t>
            </a:r>
            <a:r>
              <a:rPr lang="en-GB" sz="6600" b="1" dirty="0" smtClean="0">
                <a:solidFill>
                  <a:schemeClr val="accent6">
                    <a:lumMod val="75000"/>
                  </a:schemeClr>
                </a:solidFill>
                <a:effectLst>
                  <a:reflection blurRad="6350" stA="60000" endA="900" endPos="58000" dir="5400000" sy="-100000" algn="bl" rotWithShape="0"/>
                </a:effectLst>
                <a:latin typeface="Bellerose" pitchFamily="2" charset="0"/>
              </a:rPr>
              <a:t> </a:t>
            </a:r>
            <a:r>
              <a:rPr lang="en-GB" sz="8000" b="1" dirty="0" smtClean="0">
                <a:solidFill>
                  <a:schemeClr val="accent6">
                    <a:lumMod val="75000"/>
                  </a:schemeClr>
                </a:solidFill>
                <a:effectLst>
                  <a:reflection blurRad="6350" stA="60000" endA="900" endPos="58000" dir="5400000" sy="-100000" algn="bl" rotWithShape="0"/>
                </a:effectLst>
                <a:latin typeface="Bellerose" pitchFamily="2" charset="0"/>
              </a:rPr>
              <a:t>CEI</a:t>
            </a:r>
            <a:r>
              <a:rPr lang="en-GB" sz="8000" b="1" dirty="0" smtClean="0">
                <a:solidFill>
                  <a:srgbClr val="14323C"/>
                </a:solidFill>
                <a:effectLst>
                  <a:reflection blurRad="6350" stA="60000" endA="900" endPos="58000" dir="5400000" sy="-100000" algn="bl" rotWithShape="0"/>
                </a:effectLst>
                <a:latin typeface="Bellerose" pitchFamily="2" charset="0"/>
              </a:rPr>
              <a:t>MAR</a:t>
            </a:r>
            <a:r>
              <a:rPr lang="en-GB" sz="8000" b="1" dirty="0" smtClean="0">
                <a:solidFill>
                  <a:schemeClr val="accent6">
                    <a:lumMod val="75000"/>
                  </a:schemeClr>
                </a:solidFill>
                <a:effectLst>
                  <a:reflection blurRad="6350" stA="60000" endA="900" endPos="58000" dir="5400000" sy="-100000" algn="bl" rotWithShape="0"/>
                </a:effectLst>
                <a:latin typeface="Bellerose" pitchFamily="2" charset="0"/>
              </a:rPr>
              <a:t> </a:t>
            </a:r>
          </a:p>
        </p:txBody>
      </p:sp>
      <p:pic>
        <p:nvPicPr>
          <p:cNvPr id="8" name="Imagen 7" descr="estrella.eps"/>
          <p:cNvPicPr>
            <a:picLocks noChangeAspect="1"/>
          </p:cNvPicPr>
          <p:nvPr/>
        </p:nvPicPr>
        <p:blipFill rotWithShape="1">
          <a:blip r:embed="rId2">
            <a:extLst>
              <a:ext uri="{28A0092B-C50C-407E-A947-70E740481C1C}">
                <a14:useLocalDpi xmlns:a14="http://schemas.microsoft.com/office/drawing/2010/main" val="0"/>
              </a:ext>
            </a:extLst>
          </a:blip>
          <a:srcRect l="22465" t="15320"/>
          <a:stretch/>
        </p:blipFill>
        <p:spPr>
          <a:xfrm>
            <a:off x="0" y="0"/>
            <a:ext cx="4968974" cy="5364808"/>
          </a:xfrm>
          <a:prstGeom prst="rect">
            <a:avLst/>
          </a:prstGeom>
          <a:ln>
            <a:noFill/>
          </a:ln>
          <a:effectLst>
            <a:outerShdw blurRad="292100" dist="139700" dir="2700000" algn="tl" rotWithShape="0">
              <a:srgbClr val="333333">
                <a:alpha val="65000"/>
              </a:srgbClr>
            </a:outerShdw>
          </a:effectLst>
        </p:spPr>
      </p:pic>
      <p:sp>
        <p:nvSpPr>
          <p:cNvPr id="17" name="20 Rectángulo"/>
          <p:cNvSpPr/>
          <p:nvPr/>
        </p:nvSpPr>
        <p:spPr>
          <a:xfrm>
            <a:off x="-4943" y="15455449"/>
            <a:ext cx="15127468" cy="5931351"/>
          </a:xfrm>
          <a:prstGeom prst="rect">
            <a:avLst/>
          </a:prstGeom>
          <a:solidFill>
            <a:srgbClr val="274553"/>
          </a:solidFill>
          <a:ln>
            <a:noFill/>
          </a:ln>
        </p:spPr>
        <p:style>
          <a:lnRef idx="2">
            <a:schemeClr val="accent1">
              <a:shade val="50000"/>
            </a:schemeClr>
          </a:lnRef>
          <a:fillRef idx="1">
            <a:schemeClr val="accent1"/>
          </a:fillRef>
          <a:effectRef idx="0">
            <a:schemeClr val="accent1"/>
          </a:effectRef>
          <a:fontRef idx="minor">
            <a:schemeClr val="lt1"/>
          </a:fontRef>
        </p:style>
        <p:txBody>
          <a:bodyPr lIns="64648" tIns="32324" rIns="64648" bIns="32324" rtlCol="0" anchor="ctr"/>
          <a:lstStyle/>
          <a:p>
            <a:pPr algn="ctr"/>
            <a:endParaRPr lang="en-GB" dirty="0">
              <a:solidFill>
                <a:srgbClr val="14323C"/>
              </a:solidFill>
            </a:endParaRPr>
          </a:p>
        </p:txBody>
      </p:sp>
      <p:sp>
        <p:nvSpPr>
          <p:cNvPr id="2" name="CuadroTexto 1"/>
          <p:cNvSpPr txBox="1"/>
          <p:nvPr/>
        </p:nvSpPr>
        <p:spPr>
          <a:xfrm>
            <a:off x="248926" y="15661952"/>
            <a:ext cx="14617624" cy="5293757"/>
          </a:xfrm>
          <a:prstGeom prst="rect">
            <a:avLst/>
          </a:prstGeom>
          <a:noFill/>
        </p:spPr>
        <p:txBody>
          <a:bodyPr wrap="square" rtlCol="0">
            <a:spAutoFit/>
          </a:bodyPr>
          <a:lstStyle/>
          <a:p>
            <a:pPr algn="just"/>
            <a:r>
              <a:rPr lang="en-US" sz="2600" b="1" dirty="0">
                <a:solidFill>
                  <a:schemeClr val="bg1"/>
                </a:solidFill>
              </a:rPr>
              <a:t>Stephen D. McCormick, is Leader of the Physiology Section at the Conte Anadromous Research Center Laboratory (USGS) in Turners Falls, MA and adjunct professor at the University of </a:t>
            </a:r>
            <a:r>
              <a:rPr lang="en-US" sz="2600" b="1" dirty="0" smtClean="0">
                <a:solidFill>
                  <a:schemeClr val="bg1"/>
                </a:solidFill>
              </a:rPr>
              <a:t>Massachusetts.</a:t>
            </a:r>
          </a:p>
          <a:p>
            <a:pPr algn="just"/>
            <a:endParaRPr lang="en-US" sz="2600" b="1" dirty="0">
              <a:solidFill>
                <a:schemeClr val="bg1"/>
              </a:solidFill>
            </a:endParaRPr>
          </a:p>
          <a:p>
            <a:pPr algn="just"/>
            <a:r>
              <a:rPr lang="en-US" sz="2600" b="1" dirty="0" smtClean="0">
                <a:solidFill>
                  <a:schemeClr val="bg1"/>
                </a:solidFill>
              </a:rPr>
              <a:t>His </a:t>
            </a:r>
            <a:r>
              <a:rPr lang="en-US" sz="2600" b="1" dirty="0">
                <a:solidFill>
                  <a:schemeClr val="bg1"/>
                </a:solidFill>
              </a:rPr>
              <a:t>research team focuses on the environmental physiology of migratory fish and how this knowledge can be used to enhance, conserve or restore anadromous fish populations.  This research has centered on the environmental and hormonal control of water and salt balance, development, growth and reproduction of anadromous fishes, including salmon, trout, shad, alewife, sturgeon and lamprey. This research has addressed important environmental issues including acidification, impacts of dams, endocrine disruptors and climate change, especially the impacts of temperature and </a:t>
            </a:r>
            <a:r>
              <a:rPr lang="en-US" sz="2600" b="1" dirty="0" smtClean="0">
                <a:solidFill>
                  <a:schemeClr val="bg1"/>
                </a:solidFill>
              </a:rPr>
              <a:t>salinity.</a:t>
            </a:r>
          </a:p>
          <a:p>
            <a:pPr algn="just"/>
            <a:endParaRPr lang="en-US" sz="2600" b="1" dirty="0">
              <a:solidFill>
                <a:schemeClr val="bg1"/>
              </a:solidFill>
            </a:endParaRPr>
          </a:p>
          <a:p>
            <a:pPr algn="just"/>
            <a:r>
              <a:rPr lang="en-US" sz="2600" b="1" dirty="0" smtClean="0">
                <a:solidFill>
                  <a:schemeClr val="bg1"/>
                </a:solidFill>
              </a:rPr>
              <a:t>The </a:t>
            </a:r>
            <a:r>
              <a:rPr lang="en-US" sz="2600" b="1" dirty="0">
                <a:solidFill>
                  <a:schemeClr val="bg1"/>
                </a:solidFill>
              </a:rPr>
              <a:t>results of this work have been published in more than 170 papers and book chapters.</a:t>
            </a:r>
            <a:endParaRPr lang="es-ES" sz="2600" b="1" dirty="0">
              <a:solidFill>
                <a:schemeClr val="bg1"/>
              </a:solidFill>
            </a:endParaRPr>
          </a:p>
        </p:txBody>
      </p:sp>
      <p:sp>
        <p:nvSpPr>
          <p:cNvPr id="3" name="CuadroTexto 2"/>
          <p:cNvSpPr txBox="1"/>
          <p:nvPr/>
        </p:nvSpPr>
        <p:spPr>
          <a:xfrm>
            <a:off x="3816846" y="12793826"/>
            <a:ext cx="7488832" cy="707886"/>
          </a:xfrm>
          <a:prstGeom prst="rect">
            <a:avLst/>
          </a:prstGeom>
          <a:noFill/>
        </p:spPr>
        <p:txBody>
          <a:bodyPr wrap="square" rtlCol="0">
            <a:spAutoFit/>
          </a:bodyPr>
          <a:lstStyle/>
          <a:p>
            <a:pPr algn="ctr"/>
            <a:r>
              <a:rPr lang="es-ES" sz="4000" b="1" dirty="0"/>
              <a:t>Prof. </a:t>
            </a:r>
            <a:r>
              <a:rPr lang="es-ES" sz="4000" b="1" dirty="0" smtClean="0"/>
              <a:t>Dr. Steve </a:t>
            </a:r>
            <a:r>
              <a:rPr lang="es-ES" sz="4000" b="1" dirty="0" err="1" smtClean="0"/>
              <a:t>McCormick</a:t>
            </a:r>
            <a:endParaRPr lang="es-ES" sz="4000" b="1" dirty="0" smtClean="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40982" y="7147885"/>
            <a:ext cx="5074773" cy="54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Diapositiva 1&quot;/&gt;&lt;property id=&quot;20307&quot; value=&quot;256&quot;/&gt;&lt;/object&gt;&lt;/object&gt;&lt;/object&gt;&lt;/database&gt;"/>
  <p:tag name="SECTOMILLISECCONVERTED" val="1"/>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2406</TotalTime>
  <Words>187</Words>
  <Application>Microsoft Office PowerPoint</Application>
  <PresentationFormat>Personalizado</PresentationFormat>
  <Paragraphs>13</Paragraphs>
  <Slides>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vt:i4>
      </vt:variant>
    </vt:vector>
  </HeadingPairs>
  <TitlesOfParts>
    <vt:vector size="5" baseType="lpstr">
      <vt:lpstr>Arial</vt:lpstr>
      <vt:lpstr>Calibri</vt:lpstr>
      <vt:lpstr>Bellerose</vt:lpstr>
      <vt:lpstr>Tema de Office</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CGP</dc:creator>
  <cp:lastModifiedBy>propietario</cp:lastModifiedBy>
  <cp:revision>196</cp:revision>
  <cp:lastPrinted>2017-05-10T14:21:08Z</cp:lastPrinted>
  <dcterms:created xsi:type="dcterms:W3CDTF">2012-03-05T16:20:38Z</dcterms:created>
  <dcterms:modified xsi:type="dcterms:W3CDTF">2018-11-14T15:40:22Z</dcterms:modified>
</cp:coreProperties>
</file>